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handoutMasterIdLst>
    <p:handoutMasterId r:id="rId7"/>
  </p:handoutMasterIdLst>
  <p:sldIdLst>
    <p:sldId id="259" r:id="rId2"/>
    <p:sldId id="260" r:id="rId3"/>
    <p:sldId id="261" r:id="rId4"/>
    <p:sldId id="262" r:id="rId5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02" y="18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FA70F2-FFB1-4A77-8169-B4B3A96EA7FA}" type="datetimeFigureOut">
              <a:rPr lang="zh-TW" altLang="en-US" smtClean="0"/>
              <a:pPr/>
              <a:t>2021/8/13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422045-D558-4E33-BE68-5816A24675A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0686334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C74DAA-8521-401A-B442-5F827CEBB63B}" type="datetimeFigureOut">
              <a:rPr lang="zh-TW" altLang="en-US" smtClean="0"/>
              <a:pPr/>
              <a:t>2021/8/13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A6A725-A372-460E-884A-4864481A9E4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4132034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B2EBB-BC46-4219-8E99-314F36A94901}" type="datetime1">
              <a:rPr lang="zh-TW" altLang="en-US" smtClean="0"/>
              <a:pPr/>
              <a:t>2021/8/13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35543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CC0F3-B846-4290-B9C4-8F115EE2B84D}" type="datetime1">
              <a:rPr lang="zh-TW" altLang="en-US" smtClean="0"/>
              <a:pPr/>
              <a:t>2021/8/13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588852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9D761B-6585-4B1B-A2B9-4CDB597A6ECA}" type="datetime1">
              <a:rPr lang="zh-TW" altLang="en-US" smtClean="0"/>
              <a:pPr/>
              <a:t>2021/8/13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659048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A79E8-9818-4963-B672-E7E501E3FB3A}" type="datetime1">
              <a:rPr lang="zh-TW" altLang="en-US" smtClean="0"/>
              <a:pPr/>
              <a:t>2021/8/13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104699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7491D-FC62-475C-9CF3-02865DEF5AF5}" type="datetime1">
              <a:rPr lang="zh-TW" altLang="en-US" smtClean="0"/>
              <a:pPr/>
              <a:t>2021/8/13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478560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5CF08-AE98-4F76-9E5C-9F20DE2A111C}" type="datetime1">
              <a:rPr lang="zh-TW" altLang="en-US" smtClean="0"/>
              <a:pPr/>
              <a:t>2021/8/13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918779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1F89E-FF1C-46AC-B04C-B6464287433B}" type="datetime1">
              <a:rPr lang="zh-TW" altLang="en-US" smtClean="0"/>
              <a:pPr/>
              <a:t>2021/8/13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399253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2D6E8-63C8-4ADC-88CB-84562CB67E64}" type="datetime1">
              <a:rPr lang="zh-TW" altLang="en-US" smtClean="0"/>
              <a:pPr/>
              <a:t>2021/8/13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205620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E44BA-7BE3-4C66-8864-489905E8021E}" type="datetime1">
              <a:rPr lang="zh-TW" altLang="en-US" smtClean="0"/>
              <a:pPr/>
              <a:t>2021/8/13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730393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BA1F0-130F-4C1B-8346-D0167DF99193}" type="datetime1">
              <a:rPr lang="zh-TW" altLang="en-US" smtClean="0"/>
              <a:pPr/>
              <a:t>2021/8/13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689951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8524E-FE32-451E-A5A3-4235D58504EB}" type="datetime1">
              <a:rPr lang="zh-TW" altLang="en-US" smtClean="0"/>
              <a:pPr/>
              <a:t>2021/8/13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775282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4B7FED-B7B7-4EA8-97CF-7E7FEFD7FC74}" type="datetime1">
              <a:rPr lang="zh-TW" altLang="en-US" smtClean="0"/>
              <a:pPr/>
              <a:t>2021/8/13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73174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圖片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1423" y="84131"/>
            <a:ext cx="7633087" cy="5299488"/>
          </a:xfrm>
          <a:prstGeom prst="rect">
            <a:avLst/>
          </a:prstGeom>
        </p:spPr>
      </p:pic>
      <p:sp>
        <p:nvSpPr>
          <p:cNvPr id="7" name="文字方塊 6"/>
          <p:cNvSpPr txBox="1"/>
          <p:nvPr/>
        </p:nvSpPr>
        <p:spPr>
          <a:xfrm>
            <a:off x="268778" y="91440"/>
            <a:ext cx="14187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CASE TOP</a:t>
            </a:r>
            <a:endParaRPr lang="zh-TW" altLang="en-US" dirty="0"/>
          </a:p>
        </p:txBody>
      </p:sp>
      <p:sp>
        <p:nvSpPr>
          <p:cNvPr id="4" name="橢圓 3"/>
          <p:cNvSpPr/>
          <p:nvPr/>
        </p:nvSpPr>
        <p:spPr>
          <a:xfrm>
            <a:off x="4954460" y="2146166"/>
            <a:ext cx="739833" cy="31553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49576" y="1520610"/>
            <a:ext cx="2396230" cy="941094"/>
          </a:xfrm>
          <a:prstGeom prst="rect">
            <a:avLst/>
          </a:prstGeom>
          <a:ln>
            <a:solidFill>
              <a:srgbClr val="FF0000"/>
            </a:solidFill>
          </a:ln>
        </p:spPr>
      </p:pic>
      <p:cxnSp>
        <p:nvCxnSpPr>
          <p:cNvPr id="9" name="直線單箭頭接點 8"/>
          <p:cNvCxnSpPr>
            <a:stCxn id="4" idx="7"/>
          </p:cNvCxnSpPr>
          <p:nvPr/>
        </p:nvCxnSpPr>
        <p:spPr>
          <a:xfrm flipV="1">
            <a:off x="5585947" y="2044020"/>
            <a:ext cx="463629" cy="14835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橢圓 14"/>
          <p:cNvSpPr/>
          <p:nvPr/>
        </p:nvSpPr>
        <p:spPr>
          <a:xfrm>
            <a:off x="5571519" y="5072976"/>
            <a:ext cx="739833" cy="31553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16" name="直線單箭頭接點 15"/>
          <p:cNvCxnSpPr/>
          <p:nvPr/>
        </p:nvCxnSpPr>
        <p:spPr>
          <a:xfrm flipV="1">
            <a:off x="6311352" y="5072976"/>
            <a:ext cx="652094" cy="15776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圖片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63446" y="4663247"/>
            <a:ext cx="1805161" cy="784614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18" name="圖片 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26980" y="208861"/>
            <a:ext cx="2075319" cy="1601904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24" name="橢圓 23"/>
          <p:cNvSpPr/>
          <p:nvPr/>
        </p:nvSpPr>
        <p:spPr>
          <a:xfrm>
            <a:off x="5201602" y="108924"/>
            <a:ext cx="739833" cy="31553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25" name="直線單箭頭接點 24"/>
          <p:cNvCxnSpPr/>
          <p:nvPr/>
        </p:nvCxnSpPr>
        <p:spPr>
          <a:xfrm flipH="1">
            <a:off x="4102299" y="382892"/>
            <a:ext cx="1113937" cy="48055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文字方塊 26"/>
          <p:cNvSpPr txBox="1"/>
          <p:nvPr/>
        </p:nvSpPr>
        <p:spPr>
          <a:xfrm>
            <a:off x="268778" y="5557650"/>
            <a:ext cx="10761133" cy="738664"/>
          </a:xfrm>
          <a:prstGeom prst="rect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According to our experience, the Tolerance </a:t>
            </a:r>
            <a:r>
              <a:rPr lang="en-US" altLang="zh-CN" sz="1400" u="sng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(+/-0.20mm) </a:t>
            </a:r>
            <a:r>
              <a:rPr lang="en-US" altLang="zh-CN" sz="1400" u="sng" dirty="0"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 dimension </a:t>
            </a:r>
            <a:r>
              <a:rPr lang="en-US" altLang="zh-CN" sz="1400" u="sng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(780.4mm)  </a:t>
            </a:r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is unreasonable for such a long size part(and other long sizes). So, we suggest to apply </a:t>
            </a:r>
            <a:r>
              <a:rPr lang="en-US" altLang="zh-CN" sz="1400" u="sng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(+/-0.50mm ) </a:t>
            </a:r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tolerance  instead for this trial build, but need </a:t>
            </a:r>
            <a:r>
              <a:rPr lang="en-US" altLang="zh-CN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Inkel</a:t>
            </a:r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to re-define it  based on the CPK report coms out after PPR.</a:t>
            </a:r>
            <a:endParaRPr lang="zh-TW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文字方塊 6"/>
          <p:cNvSpPr txBox="1"/>
          <p:nvPr/>
        </p:nvSpPr>
        <p:spPr>
          <a:xfrm>
            <a:off x="2089176" y="276106"/>
            <a:ext cx="5719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A</a:t>
            </a:r>
            <a:r>
              <a:rPr lang="ko-KR" altLang="en-US" dirty="0"/>
              <a:t>부</a:t>
            </a:r>
            <a:endParaRPr lang="zh-TW" altLang="en-US" dirty="0"/>
          </a:p>
        </p:txBody>
      </p:sp>
      <p:sp>
        <p:nvSpPr>
          <p:cNvPr id="17" name="文字方塊 6"/>
          <p:cNvSpPr txBox="1"/>
          <p:nvPr/>
        </p:nvSpPr>
        <p:spPr>
          <a:xfrm>
            <a:off x="6061411" y="1515715"/>
            <a:ext cx="5719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B</a:t>
            </a:r>
            <a:r>
              <a:rPr lang="ko-KR" altLang="en-US" dirty="0"/>
              <a:t>부</a:t>
            </a:r>
            <a:endParaRPr lang="zh-TW" altLang="en-US" dirty="0"/>
          </a:p>
        </p:txBody>
      </p:sp>
      <p:sp>
        <p:nvSpPr>
          <p:cNvPr id="19" name="文字方塊 6"/>
          <p:cNvSpPr txBox="1"/>
          <p:nvPr/>
        </p:nvSpPr>
        <p:spPr>
          <a:xfrm>
            <a:off x="6981121" y="4663247"/>
            <a:ext cx="5719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C</a:t>
            </a:r>
            <a:r>
              <a:rPr lang="ko-KR" altLang="en-US" dirty="0"/>
              <a:t>부</a:t>
            </a:r>
            <a:endParaRPr lang="zh-TW" altLang="en-US" dirty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9786" y="1404033"/>
            <a:ext cx="3668831" cy="788341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50535" y="1565830"/>
            <a:ext cx="3786356" cy="580336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56061" y="4804757"/>
            <a:ext cx="2980830" cy="665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74883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4436" y="1955136"/>
            <a:ext cx="10353675" cy="2114607"/>
          </a:xfrm>
          <a:prstGeom prst="rect">
            <a:avLst/>
          </a:prstGeom>
        </p:spPr>
      </p:pic>
      <p:sp>
        <p:nvSpPr>
          <p:cNvPr id="5" name="文字方塊 4"/>
          <p:cNvSpPr txBox="1"/>
          <p:nvPr/>
        </p:nvSpPr>
        <p:spPr>
          <a:xfrm>
            <a:off x="268778" y="91440"/>
            <a:ext cx="21917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CASE BOTTOM ASS'Y</a:t>
            </a:r>
            <a:endParaRPr lang="zh-TW" altLang="en-US" dirty="0"/>
          </a:p>
        </p:txBody>
      </p:sp>
      <p:sp>
        <p:nvSpPr>
          <p:cNvPr id="7" name="橢圓 6"/>
          <p:cNvSpPr/>
          <p:nvPr/>
        </p:nvSpPr>
        <p:spPr>
          <a:xfrm>
            <a:off x="4924598" y="2057282"/>
            <a:ext cx="739833" cy="31553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8" name="直線單箭頭接點 7"/>
          <p:cNvCxnSpPr>
            <a:stCxn id="7" idx="7"/>
          </p:cNvCxnSpPr>
          <p:nvPr/>
        </p:nvCxnSpPr>
        <p:spPr>
          <a:xfrm flipV="1">
            <a:off x="5556085" y="1955136"/>
            <a:ext cx="463629" cy="14835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字方塊 15"/>
          <p:cNvSpPr txBox="1"/>
          <p:nvPr/>
        </p:nvSpPr>
        <p:spPr>
          <a:xfrm>
            <a:off x="268778" y="5378694"/>
            <a:ext cx="10761133" cy="738664"/>
          </a:xfrm>
          <a:prstGeom prst="rect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According to our experience, the Tolerance </a:t>
            </a:r>
            <a:r>
              <a:rPr lang="en-US" altLang="zh-CN" sz="1400" u="sng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(+/-0.20mm) </a:t>
            </a:r>
            <a:r>
              <a:rPr lang="en-US" altLang="zh-CN" sz="1400" u="sng" dirty="0"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 dimension </a:t>
            </a:r>
            <a:r>
              <a:rPr lang="en-US" altLang="zh-CN" sz="1400" u="sng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(780.4mm)  </a:t>
            </a:r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is unreasonable for such a long size part(and other long sizes). So, we suggest to apply </a:t>
            </a:r>
            <a:r>
              <a:rPr lang="en-US" altLang="zh-CN" sz="1400" u="sng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(+/-0.50mm ) </a:t>
            </a:r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tolerance  instead for this trial build, but need </a:t>
            </a:r>
            <a:r>
              <a:rPr lang="en-US" altLang="zh-CN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Inkel</a:t>
            </a:r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to re-define it  based on the CPK report coms out after PPR.</a:t>
            </a:r>
            <a:endParaRPr lang="zh-TW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4944" y="1450917"/>
            <a:ext cx="1247882" cy="1212730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2" name="그림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51380" y="3716135"/>
            <a:ext cx="5476875" cy="1104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7236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方塊 3"/>
          <p:cNvSpPr txBox="1"/>
          <p:nvPr/>
        </p:nvSpPr>
        <p:spPr>
          <a:xfrm>
            <a:off x="96984" y="178433"/>
            <a:ext cx="21917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GRILL FABRIC ASS'Y</a:t>
            </a:r>
            <a:endParaRPr lang="zh-TW" altLang="en-US" dirty="0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49979" y="1071050"/>
            <a:ext cx="7426036" cy="1578194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9979" y="3326483"/>
            <a:ext cx="7426036" cy="836044"/>
          </a:xfrm>
          <a:prstGeom prst="rect">
            <a:avLst/>
          </a:prstGeom>
        </p:spPr>
      </p:pic>
      <p:sp>
        <p:nvSpPr>
          <p:cNvPr id="10" name="橢圓 9"/>
          <p:cNvSpPr/>
          <p:nvPr/>
        </p:nvSpPr>
        <p:spPr>
          <a:xfrm>
            <a:off x="5249207" y="1326668"/>
            <a:ext cx="739833" cy="31553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11" name="直線單箭頭接點 10"/>
          <p:cNvCxnSpPr/>
          <p:nvPr/>
        </p:nvCxnSpPr>
        <p:spPr>
          <a:xfrm flipV="1">
            <a:off x="5989040" y="1368842"/>
            <a:ext cx="503200" cy="11559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圖片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08965" y="1059679"/>
            <a:ext cx="1163023" cy="667028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15" name="橢圓 14"/>
          <p:cNvSpPr/>
          <p:nvPr/>
        </p:nvSpPr>
        <p:spPr>
          <a:xfrm>
            <a:off x="5177163" y="3326483"/>
            <a:ext cx="739833" cy="31553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16" name="直線單箭頭接點 15"/>
          <p:cNvCxnSpPr/>
          <p:nvPr/>
        </p:nvCxnSpPr>
        <p:spPr>
          <a:xfrm flipV="1">
            <a:off x="5916996" y="3368657"/>
            <a:ext cx="503200" cy="11559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圖片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91506" y="2929125"/>
            <a:ext cx="1304999" cy="642974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21" name="文字方塊 20"/>
          <p:cNvSpPr txBox="1"/>
          <p:nvPr/>
        </p:nvSpPr>
        <p:spPr>
          <a:xfrm>
            <a:off x="268778" y="5397744"/>
            <a:ext cx="10761133" cy="738664"/>
          </a:xfrm>
          <a:prstGeom prst="rect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According to our experience, the Tolerance </a:t>
            </a:r>
            <a:r>
              <a:rPr lang="en-US" altLang="zh-CN" sz="1400" u="sng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(+/-0.20mm) </a:t>
            </a:r>
            <a:r>
              <a:rPr lang="en-US" altLang="zh-CN" sz="1400" u="sng" dirty="0"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 dimension </a:t>
            </a:r>
            <a:r>
              <a:rPr lang="en-US" altLang="zh-CN" sz="1400" u="sng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(780.4mm)  </a:t>
            </a:r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is unreasonable for such a long size part(and other long sizes). So, we suggest to apply </a:t>
            </a:r>
            <a:r>
              <a:rPr lang="en-US" altLang="zh-CN" sz="1400" u="sng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(+/-0.50mm ) </a:t>
            </a:r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tolerance  instead for this trial build, but need </a:t>
            </a:r>
            <a:r>
              <a:rPr lang="en-US" altLang="zh-CN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Inkel</a:t>
            </a:r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to re-define it  based on the CPK report coms out after PPR.</a:t>
            </a:r>
            <a:endParaRPr lang="zh-TW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文字方塊 6"/>
          <p:cNvSpPr txBox="1"/>
          <p:nvPr/>
        </p:nvSpPr>
        <p:spPr>
          <a:xfrm>
            <a:off x="7671988" y="746444"/>
            <a:ext cx="5719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A</a:t>
            </a:r>
            <a:r>
              <a:rPr lang="ko-KR" altLang="en-US" dirty="0"/>
              <a:t>부</a:t>
            </a:r>
            <a:endParaRPr lang="zh-TW" altLang="en-US" dirty="0"/>
          </a:p>
        </p:txBody>
      </p:sp>
      <p:sp>
        <p:nvSpPr>
          <p:cNvPr id="13" name="文字方塊 6"/>
          <p:cNvSpPr txBox="1"/>
          <p:nvPr/>
        </p:nvSpPr>
        <p:spPr>
          <a:xfrm>
            <a:off x="7386015" y="2545780"/>
            <a:ext cx="5719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B</a:t>
            </a:r>
            <a:r>
              <a:rPr lang="ko-KR" altLang="en-US" dirty="0"/>
              <a:t>부</a:t>
            </a:r>
            <a:endParaRPr lang="zh-TW" altLang="en-US" dirty="0"/>
          </a:p>
        </p:txBody>
      </p:sp>
      <p:sp>
        <p:nvSpPr>
          <p:cNvPr id="18" name="文字方塊 6"/>
          <p:cNvSpPr txBox="1"/>
          <p:nvPr/>
        </p:nvSpPr>
        <p:spPr>
          <a:xfrm>
            <a:off x="8191913" y="757815"/>
            <a:ext cx="38677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rgbClr val="FF0000"/>
                </a:solidFill>
              </a:rPr>
              <a:t>A</a:t>
            </a:r>
            <a:r>
              <a:rPr lang="en-US" altLang="ko-KR" b="1" dirty="0">
                <a:solidFill>
                  <a:srgbClr val="FF0000"/>
                </a:solidFill>
              </a:rPr>
              <a:t> is</a:t>
            </a:r>
            <a:r>
              <a:rPr lang="ko-KR" altLang="en-US" b="1" dirty="0">
                <a:solidFill>
                  <a:srgbClr val="FF0000"/>
                </a:solidFill>
              </a:rPr>
              <a:t> </a:t>
            </a:r>
            <a:r>
              <a:rPr lang="en-US" altLang="ko-KR" b="1" dirty="0">
                <a:solidFill>
                  <a:srgbClr val="FF0000"/>
                </a:solidFill>
              </a:rPr>
              <a:t>can</a:t>
            </a:r>
            <a:r>
              <a:rPr lang="ko-KR" altLang="en-US" b="1" dirty="0">
                <a:solidFill>
                  <a:srgbClr val="FF0000"/>
                </a:solidFill>
              </a:rPr>
              <a:t> </a:t>
            </a:r>
            <a:r>
              <a:rPr lang="en-US" altLang="ko-KR" b="1" dirty="0">
                <a:solidFill>
                  <a:srgbClr val="FF0000"/>
                </a:solidFill>
              </a:rPr>
              <a:t>not</a:t>
            </a:r>
            <a:r>
              <a:rPr lang="ko-KR" altLang="en-US" b="1" dirty="0">
                <a:solidFill>
                  <a:srgbClr val="FF0000"/>
                </a:solidFill>
              </a:rPr>
              <a:t> </a:t>
            </a:r>
            <a:r>
              <a:rPr lang="en-US" altLang="ko-KR" b="1" dirty="0">
                <a:solidFill>
                  <a:srgbClr val="FF0000"/>
                </a:solidFill>
              </a:rPr>
              <a:t>measure</a:t>
            </a:r>
            <a:r>
              <a:rPr lang="ko-KR" altLang="en-US" b="1" dirty="0">
                <a:solidFill>
                  <a:srgbClr val="FF0000"/>
                </a:solidFill>
              </a:rPr>
              <a:t> </a:t>
            </a:r>
            <a:r>
              <a:rPr lang="en-US" altLang="ko-KR" b="1" dirty="0">
                <a:solidFill>
                  <a:srgbClr val="FF0000"/>
                </a:solidFill>
              </a:rPr>
              <a:t>due to sub assembly</a:t>
            </a:r>
            <a:endParaRPr lang="zh-TW" altLang="en-US" b="1" dirty="0">
              <a:solidFill>
                <a:srgbClr val="FF0000"/>
              </a:solidFill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0640" y="4042635"/>
            <a:ext cx="4645911" cy="797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73964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6707" y="1757362"/>
            <a:ext cx="8192558" cy="2481687"/>
          </a:xfrm>
          <a:prstGeom prst="rect">
            <a:avLst/>
          </a:prstGeom>
        </p:spPr>
      </p:pic>
      <p:sp>
        <p:nvSpPr>
          <p:cNvPr id="6" name="橢圓 5"/>
          <p:cNvSpPr/>
          <p:nvPr/>
        </p:nvSpPr>
        <p:spPr>
          <a:xfrm>
            <a:off x="4008455" y="2075785"/>
            <a:ext cx="1647278" cy="42188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橢圓 6"/>
          <p:cNvSpPr/>
          <p:nvPr/>
        </p:nvSpPr>
        <p:spPr>
          <a:xfrm>
            <a:off x="2890855" y="3489718"/>
            <a:ext cx="1647278" cy="42188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文字方塊 7"/>
          <p:cNvSpPr txBox="1"/>
          <p:nvPr/>
        </p:nvSpPr>
        <p:spPr>
          <a:xfrm>
            <a:off x="268778" y="91440"/>
            <a:ext cx="21917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/>
              <a:t>Spec to sticking label </a:t>
            </a:r>
            <a:endParaRPr lang="zh-TW" altLang="en-US" dirty="0"/>
          </a:p>
        </p:txBody>
      </p:sp>
      <p:sp>
        <p:nvSpPr>
          <p:cNvPr id="9" name="文字方塊 8"/>
          <p:cNvSpPr txBox="1"/>
          <p:nvPr/>
        </p:nvSpPr>
        <p:spPr>
          <a:xfrm>
            <a:off x="268778" y="5535639"/>
            <a:ext cx="11186622" cy="307777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The tolerance is so tight, and the label is easily to out of position with out making. Our factory suggest to change the tolerance to ±2mm.</a:t>
            </a:r>
            <a:endParaRPr lang="zh-TW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文字方塊 8">
            <a:extLst>
              <a:ext uri="{FF2B5EF4-FFF2-40B4-BE49-F238E27FC236}">
                <a16:creationId xmlns:a16="http://schemas.microsoft.com/office/drawing/2014/main" id="{C70C2029-ECE8-4BE5-9161-6E4251A22EEC}"/>
              </a:ext>
            </a:extLst>
          </p:cNvPr>
          <p:cNvSpPr txBox="1"/>
          <p:nvPr/>
        </p:nvSpPr>
        <p:spPr>
          <a:xfrm>
            <a:off x="268778" y="5971405"/>
            <a:ext cx="11186622" cy="307777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ALT Feedback : this is same spec for Eagle product. ALT can not accept tolerance to ±2mm</a:t>
            </a:r>
            <a:endParaRPr lang="zh-TW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56899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1023</TotalTime>
  <Words>263</Words>
  <Application>Microsoft Office PowerPoint</Application>
  <PresentationFormat>와이드스크린</PresentationFormat>
  <Paragraphs>15</Paragraphs>
  <Slides>4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佈景主題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Chen Yueh-Wei</dc:creator>
  <cp:lastModifiedBy>Son Seunghwan</cp:lastModifiedBy>
  <cp:revision>100</cp:revision>
  <dcterms:created xsi:type="dcterms:W3CDTF">2018-11-16T05:26:15Z</dcterms:created>
  <dcterms:modified xsi:type="dcterms:W3CDTF">2021-08-13T08:44:39Z</dcterms:modified>
</cp:coreProperties>
</file>